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56500"/>
  <p:notesSz cx="6858000" cy="9144000"/>
  <p:embeddedFontLst>
    <p:embeddedFont>
      <p:font typeface="Poppin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4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4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4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4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663076" y="576524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57200" y="2335195"/>
            <a:ext cx="5355252" cy="4817214"/>
            <a:chOff x="0" y="0"/>
            <a:chExt cx="1919201" cy="17263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9201" cy="1726381"/>
            </a:xfrm>
            <a:custGeom>
              <a:avLst/>
              <a:gdLst/>
              <a:ahLst/>
              <a:cxnLst/>
              <a:rect r="r" b="b" t="t" l="l"/>
              <a:pathLst>
                <a:path h="1726381" w="1919201">
                  <a:moveTo>
                    <a:pt x="47707" y="0"/>
                  </a:moveTo>
                  <a:lnTo>
                    <a:pt x="1871494" y="0"/>
                  </a:lnTo>
                  <a:cubicBezTo>
                    <a:pt x="1897842" y="0"/>
                    <a:pt x="1919201" y="21359"/>
                    <a:pt x="1919201" y="47707"/>
                  </a:cubicBezTo>
                  <a:lnTo>
                    <a:pt x="1919201" y="1678674"/>
                  </a:lnTo>
                  <a:cubicBezTo>
                    <a:pt x="1919201" y="1705022"/>
                    <a:pt x="1897842" y="1726381"/>
                    <a:pt x="1871494" y="1726381"/>
                  </a:cubicBezTo>
                  <a:lnTo>
                    <a:pt x="47707" y="1726381"/>
                  </a:lnTo>
                  <a:cubicBezTo>
                    <a:pt x="21359" y="1726381"/>
                    <a:pt x="0" y="1705022"/>
                    <a:pt x="0" y="1678674"/>
                  </a:cubicBezTo>
                  <a:lnTo>
                    <a:pt x="0" y="47707"/>
                  </a:lnTo>
                  <a:cubicBezTo>
                    <a:pt x="0" y="21359"/>
                    <a:pt x="21359" y="0"/>
                    <a:pt x="47707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919201" cy="17549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532195" y="2405806"/>
            <a:ext cx="3794865" cy="4527909"/>
          </a:xfrm>
          <a:custGeom>
            <a:avLst/>
            <a:gdLst/>
            <a:ahLst/>
            <a:cxnLst/>
            <a:rect r="r" b="b" t="t" l="l"/>
            <a:pathLst>
              <a:path h="4527909" w="3794865">
                <a:moveTo>
                  <a:pt x="0" y="0"/>
                </a:moveTo>
                <a:lnTo>
                  <a:pt x="3794865" y="0"/>
                </a:lnTo>
                <a:lnTo>
                  <a:pt x="3794865" y="4527908"/>
                </a:lnTo>
                <a:lnTo>
                  <a:pt x="0" y="4527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74151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7980" y="671524"/>
            <a:ext cx="7140858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 Art Workshop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4117" y="2667353"/>
            <a:ext cx="5761418" cy="401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Drawing Her Story: Exploring Local History and Activism through Art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42769" y="2248443"/>
            <a:ext cx="9792034" cy="261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</a:t>
            </a: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part of Ada’s story inspired you most?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do you want people to take from your artwork?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story would you want someone to draw about YOU?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7980" y="849959"/>
            <a:ext cx="7140858" cy="592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Reflection: What’s Your Story?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03847" y="5305568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3" y="0"/>
                </a:lnTo>
                <a:lnTo>
                  <a:pt x="860583" y="640032"/>
                </a:lnTo>
                <a:lnTo>
                  <a:pt x="0" y="640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56736" y="2256501"/>
            <a:ext cx="9678067" cy="4847838"/>
            <a:chOff x="0" y="0"/>
            <a:chExt cx="3468401" cy="17373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68401" cy="1737356"/>
            </a:xfrm>
            <a:custGeom>
              <a:avLst/>
              <a:gdLst/>
              <a:ahLst/>
              <a:cxnLst/>
              <a:rect r="r" b="b" t="t" l="l"/>
              <a:pathLst>
                <a:path h="1737356" w="3468401">
                  <a:moveTo>
                    <a:pt x="19999" y="0"/>
                  </a:moveTo>
                  <a:lnTo>
                    <a:pt x="3448402" y="0"/>
                  </a:lnTo>
                  <a:cubicBezTo>
                    <a:pt x="3459447" y="0"/>
                    <a:pt x="3468401" y="8954"/>
                    <a:pt x="3468401" y="19999"/>
                  </a:cubicBezTo>
                  <a:lnTo>
                    <a:pt x="3468401" y="1717357"/>
                  </a:lnTo>
                  <a:cubicBezTo>
                    <a:pt x="3468401" y="1728402"/>
                    <a:pt x="3459447" y="1737356"/>
                    <a:pt x="3448402" y="1737356"/>
                  </a:cubicBezTo>
                  <a:lnTo>
                    <a:pt x="19999" y="1737356"/>
                  </a:lnTo>
                  <a:cubicBezTo>
                    <a:pt x="8954" y="1737356"/>
                    <a:pt x="0" y="1728402"/>
                    <a:pt x="0" y="1717357"/>
                  </a:cubicBezTo>
                  <a:lnTo>
                    <a:pt x="0" y="19999"/>
                  </a:lnTo>
                  <a:cubicBezTo>
                    <a:pt x="0" y="8954"/>
                    <a:pt x="8954" y="0"/>
                    <a:pt x="19999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468401" cy="1765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99753" y="2399015"/>
            <a:ext cx="9792034" cy="429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2" indent="-291461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Eldest daughte</a:t>
            </a: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 of 13 siblings</a:t>
            </a:r>
          </a:p>
          <a:p>
            <a:pPr algn="l" marL="582922" indent="-291461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Left school at 11 to help her mum with childcare and housework</a:t>
            </a:r>
          </a:p>
          <a:p>
            <a:pPr algn="l" marL="582922" indent="-291461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Became a factory worker in Crewe in the late 1800s</a:t>
            </a:r>
          </a:p>
          <a:p>
            <a:pPr algn="l" marL="582922" indent="-291461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Wrote anonymous letters about working conditions</a:t>
            </a:r>
          </a:p>
          <a:p>
            <a:pPr algn="l" marL="582922" indent="-291461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Became a suffragist and campaigner for women’s rights and social justice</a:t>
            </a:r>
          </a:p>
          <a:p>
            <a:pPr algn="l" marL="582922" indent="-291461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Used her voice to speak up for unfair working conditions and wages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7980" y="797889"/>
            <a:ext cx="7140858" cy="677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Who was Ada Nield Chew?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72792"/>
            <a:ext cx="608990" cy="687219"/>
          </a:xfrm>
          <a:custGeom>
            <a:avLst/>
            <a:gdLst/>
            <a:ahLst/>
            <a:cxnLst/>
            <a:rect r="r" b="b" t="t" l="l"/>
            <a:pathLst>
              <a:path h="687219" w="608990">
                <a:moveTo>
                  <a:pt x="0" y="0"/>
                </a:moveTo>
                <a:lnTo>
                  <a:pt x="608990" y="0"/>
                </a:lnTo>
                <a:lnTo>
                  <a:pt x="608990" y="687220"/>
                </a:lnTo>
                <a:lnTo>
                  <a:pt x="0" y="6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697"/>
            <a:ext cx="1841497" cy="927097"/>
          </a:xfrm>
          <a:custGeom>
            <a:avLst/>
            <a:gdLst/>
            <a:ahLst/>
            <a:cxnLst/>
            <a:rect r="r" b="b" t="t" l="l"/>
            <a:pathLst>
              <a:path h="927097" w="1841497">
                <a:moveTo>
                  <a:pt x="0" y="0"/>
                </a:moveTo>
                <a:lnTo>
                  <a:pt x="1841497" y="0"/>
                </a:lnTo>
                <a:lnTo>
                  <a:pt x="18414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9480060">
            <a:off x="-395954" y="-278749"/>
            <a:ext cx="2488816" cy="1630356"/>
            <a:chOff x="0" y="0"/>
            <a:chExt cx="3318421" cy="2173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18383" cy="2173859"/>
            </a:xfrm>
            <a:custGeom>
              <a:avLst/>
              <a:gdLst/>
              <a:ahLst/>
              <a:cxnLst/>
              <a:rect r="r" b="b" t="t" l="l"/>
              <a:pathLst>
                <a:path h="2173859" w="3318383">
                  <a:moveTo>
                    <a:pt x="2440178" y="2173859"/>
                  </a:moveTo>
                  <a:lnTo>
                    <a:pt x="3318383" y="0"/>
                  </a:lnTo>
                  <a:lnTo>
                    <a:pt x="1493774" y="0"/>
                  </a:lnTo>
                  <a:lnTo>
                    <a:pt x="0" y="127"/>
                  </a:lnTo>
                  <a:lnTo>
                    <a:pt x="0" y="1187958"/>
                  </a:lnTo>
                  <a:close/>
                </a:path>
              </a:pathLst>
            </a:custGeom>
            <a:blipFill>
              <a:blip r:embed="rId5"/>
              <a:stretch>
                <a:fillRect l="0" t="0" r="-2565" b="-114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57980" y="807414"/>
            <a:ext cx="7140858" cy="63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Workshop Aims &amp; Outcomes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8817" y="2280292"/>
            <a:ext cx="9314365" cy="2491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rn about Ada’s story and legacy</a:t>
            </a:r>
          </a:p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drawing and creativity to explore her life</a:t>
            </a:r>
          </a:p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Reflect on women’s empowerment, past and present</a:t>
            </a:r>
          </a:p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Express your ideas through art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819147">
            <a:off x="7770474" y="92746"/>
            <a:ext cx="1860297" cy="1860297"/>
          </a:xfrm>
          <a:custGeom>
            <a:avLst/>
            <a:gdLst/>
            <a:ahLst/>
            <a:cxnLst/>
            <a:rect r="r" b="b" t="t" l="l"/>
            <a:pathLst>
              <a:path h="1860297" w="1860297">
                <a:moveTo>
                  <a:pt x="0" y="0"/>
                </a:moveTo>
                <a:lnTo>
                  <a:pt x="1860297" y="0"/>
                </a:lnTo>
                <a:lnTo>
                  <a:pt x="1860297" y="1860297"/>
                </a:lnTo>
                <a:lnTo>
                  <a:pt x="0" y="186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8454" y="4991110"/>
            <a:ext cx="2777490" cy="2633748"/>
          </a:xfrm>
          <a:custGeom>
            <a:avLst/>
            <a:gdLst/>
            <a:ahLst/>
            <a:cxnLst/>
            <a:rect r="r" b="b" t="t" l="l"/>
            <a:pathLst>
              <a:path h="2633748" w="2777490">
                <a:moveTo>
                  <a:pt x="0" y="0"/>
                </a:moveTo>
                <a:lnTo>
                  <a:pt x="2777490" y="0"/>
                </a:lnTo>
                <a:lnTo>
                  <a:pt x="2777490" y="2633748"/>
                </a:lnTo>
                <a:lnTo>
                  <a:pt x="0" y="26337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74" t="0" r="-479" b="-509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7980" y="698829"/>
            <a:ext cx="7140858" cy="72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Activity 1: Draw Your Ada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2769" y="2163452"/>
            <a:ext cx="9792034" cy="2743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Imagine wh</a:t>
            </a: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Ada might have looked like.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would her expression be?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did women look like and wear at the time (18-1900s)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she strong, tired, determined, hopeful?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Draw your version of Ada.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11043" y="5057785"/>
            <a:ext cx="3617850" cy="2411900"/>
          </a:xfrm>
          <a:custGeom>
            <a:avLst/>
            <a:gdLst/>
            <a:ahLst/>
            <a:cxnLst/>
            <a:rect r="r" b="b" t="t" l="l"/>
            <a:pathLst>
              <a:path h="2411900" w="3617850">
                <a:moveTo>
                  <a:pt x="0" y="0"/>
                </a:moveTo>
                <a:lnTo>
                  <a:pt x="3617851" y="0"/>
                </a:lnTo>
                <a:lnTo>
                  <a:pt x="3617851" y="2411900"/>
                </a:lnTo>
                <a:lnTo>
                  <a:pt x="0" y="2411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051665" y="5057785"/>
            <a:ext cx="3231228" cy="2447900"/>
          </a:xfrm>
          <a:custGeom>
            <a:avLst/>
            <a:gdLst/>
            <a:ahLst/>
            <a:cxnLst/>
            <a:rect r="r" b="b" t="t" l="l"/>
            <a:pathLst>
              <a:path h="2447900" w="3231228">
                <a:moveTo>
                  <a:pt x="0" y="0"/>
                </a:moveTo>
                <a:lnTo>
                  <a:pt x="3231229" y="0"/>
                </a:lnTo>
                <a:lnTo>
                  <a:pt x="3231229" y="2447900"/>
                </a:lnTo>
                <a:lnTo>
                  <a:pt x="0" y="24479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72792"/>
            <a:ext cx="608990" cy="687219"/>
          </a:xfrm>
          <a:custGeom>
            <a:avLst/>
            <a:gdLst/>
            <a:ahLst/>
            <a:cxnLst/>
            <a:rect r="r" b="b" t="t" l="l"/>
            <a:pathLst>
              <a:path h="687219" w="608990">
                <a:moveTo>
                  <a:pt x="0" y="0"/>
                </a:moveTo>
                <a:lnTo>
                  <a:pt x="608990" y="0"/>
                </a:lnTo>
                <a:lnTo>
                  <a:pt x="608990" y="687220"/>
                </a:lnTo>
                <a:lnTo>
                  <a:pt x="0" y="6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697"/>
            <a:ext cx="1841497" cy="927097"/>
          </a:xfrm>
          <a:custGeom>
            <a:avLst/>
            <a:gdLst/>
            <a:ahLst/>
            <a:cxnLst/>
            <a:rect r="r" b="b" t="t" l="l"/>
            <a:pathLst>
              <a:path h="927097" w="1841497">
                <a:moveTo>
                  <a:pt x="0" y="0"/>
                </a:moveTo>
                <a:lnTo>
                  <a:pt x="1841497" y="0"/>
                </a:lnTo>
                <a:lnTo>
                  <a:pt x="18414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9480060">
            <a:off x="-395954" y="-278749"/>
            <a:ext cx="2488816" cy="1630356"/>
            <a:chOff x="0" y="0"/>
            <a:chExt cx="3318421" cy="2173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18383" cy="2173859"/>
            </a:xfrm>
            <a:custGeom>
              <a:avLst/>
              <a:gdLst/>
              <a:ahLst/>
              <a:cxnLst/>
              <a:rect r="r" b="b" t="t" l="l"/>
              <a:pathLst>
                <a:path h="2173859" w="3318383">
                  <a:moveTo>
                    <a:pt x="2440178" y="2173859"/>
                  </a:moveTo>
                  <a:lnTo>
                    <a:pt x="3318383" y="0"/>
                  </a:lnTo>
                  <a:lnTo>
                    <a:pt x="1493774" y="0"/>
                  </a:lnTo>
                  <a:lnTo>
                    <a:pt x="0" y="127"/>
                  </a:lnTo>
                  <a:lnTo>
                    <a:pt x="0" y="1187958"/>
                  </a:lnTo>
                  <a:close/>
                </a:path>
              </a:pathLst>
            </a:custGeom>
            <a:blipFill>
              <a:blip r:embed="rId5"/>
              <a:stretch>
                <a:fillRect l="0" t="0" r="-2565" b="-114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819147">
            <a:off x="7770474" y="92746"/>
            <a:ext cx="1860297" cy="1860297"/>
          </a:xfrm>
          <a:custGeom>
            <a:avLst/>
            <a:gdLst/>
            <a:ahLst/>
            <a:cxnLst/>
            <a:rect r="r" b="b" t="t" l="l"/>
            <a:pathLst>
              <a:path h="1860297" w="1860297">
                <a:moveTo>
                  <a:pt x="0" y="0"/>
                </a:moveTo>
                <a:lnTo>
                  <a:pt x="1860297" y="0"/>
                </a:lnTo>
                <a:lnTo>
                  <a:pt x="1860297" y="1860297"/>
                </a:lnTo>
                <a:lnTo>
                  <a:pt x="0" y="186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298838" y="2422696"/>
            <a:ext cx="3365292" cy="4210123"/>
            <a:chOff x="0" y="0"/>
            <a:chExt cx="15227300" cy="190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944032" y="1334822"/>
              <a:ext cx="13606916" cy="16933143"/>
            </a:xfrm>
            <a:custGeom>
              <a:avLst/>
              <a:gdLst/>
              <a:ahLst/>
              <a:cxnLst/>
              <a:rect r="r" b="b" t="t" l="l"/>
              <a:pathLst>
                <a:path h="16933143" w="13606916">
                  <a:moveTo>
                    <a:pt x="13372024" y="16933144"/>
                  </a:moveTo>
                  <a:lnTo>
                    <a:pt x="0" y="16933144"/>
                  </a:lnTo>
                  <a:lnTo>
                    <a:pt x="0" y="3963789"/>
                  </a:lnTo>
                  <a:lnTo>
                    <a:pt x="3070363" y="104861"/>
                  </a:lnTo>
                  <a:lnTo>
                    <a:pt x="9999657" y="0"/>
                  </a:lnTo>
                  <a:lnTo>
                    <a:pt x="11721831" y="784042"/>
                  </a:lnTo>
                  <a:lnTo>
                    <a:pt x="13606915" y="5926809"/>
                  </a:lnTo>
                  <a:close/>
                </a:path>
              </a:pathLst>
            </a:custGeom>
            <a:blipFill>
              <a:blip r:embed="rId7"/>
              <a:stretch>
                <a:fillRect l="0" t="-2349" r="0" b="-2349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273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5227300">
                  <a:moveTo>
                    <a:pt x="0" y="0"/>
                  </a:moveTo>
                  <a:lnTo>
                    <a:pt x="15227300" y="0"/>
                  </a:lnTo>
                  <a:lnTo>
                    <a:pt x="152273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8"/>
              <a:stretch>
                <a:fillRect l="0" t="-272" r="0" b="-272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3663360" y="2422696"/>
            <a:ext cx="3365292" cy="4210123"/>
            <a:chOff x="0" y="0"/>
            <a:chExt cx="15227300" cy="190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44032" y="1334822"/>
              <a:ext cx="13606916" cy="16933143"/>
            </a:xfrm>
            <a:custGeom>
              <a:avLst/>
              <a:gdLst/>
              <a:ahLst/>
              <a:cxnLst/>
              <a:rect r="r" b="b" t="t" l="l"/>
              <a:pathLst>
                <a:path h="16933143" w="13606916">
                  <a:moveTo>
                    <a:pt x="13372024" y="16933144"/>
                  </a:moveTo>
                  <a:lnTo>
                    <a:pt x="0" y="16933144"/>
                  </a:lnTo>
                  <a:lnTo>
                    <a:pt x="0" y="3963789"/>
                  </a:lnTo>
                  <a:lnTo>
                    <a:pt x="3070363" y="104861"/>
                  </a:lnTo>
                  <a:lnTo>
                    <a:pt x="9999657" y="0"/>
                  </a:lnTo>
                  <a:lnTo>
                    <a:pt x="11721831" y="784042"/>
                  </a:lnTo>
                  <a:lnTo>
                    <a:pt x="13606915" y="5926809"/>
                  </a:lnTo>
                  <a:close/>
                </a:path>
              </a:pathLst>
            </a:custGeom>
            <a:blipFill>
              <a:blip r:embed="rId9"/>
              <a:stretch>
                <a:fillRect l="0" t="-4687" r="0" b="-4687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2273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5227300">
                  <a:moveTo>
                    <a:pt x="0" y="0"/>
                  </a:moveTo>
                  <a:lnTo>
                    <a:pt x="15227300" y="0"/>
                  </a:lnTo>
                  <a:lnTo>
                    <a:pt x="152273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8"/>
              <a:stretch>
                <a:fillRect l="0" t="-272" r="0" b="-272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58851" y="2422696"/>
            <a:ext cx="3365292" cy="4210123"/>
            <a:chOff x="0" y="0"/>
            <a:chExt cx="15227300" cy="190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944032" y="1334822"/>
              <a:ext cx="13606916" cy="16933143"/>
            </a:xfrm>
            <a:custGeom>
              <a:avLst/>
              <a:gdLst/>
              <a:ahLst/>
              <a:cxnLst/>
              <a:rect r="r" b="b" t="t" l="l"/>
              <a:pathLst>
                <a:path h="16933143" w="13606916">
                  <a:moveTo>
                    <a:pt x="13372024" y="16933144"/>
                  </a:moveTo>
                  <a:lnTo>
                    <a:pt x="0" y="16933144"/>
                  </a:lnTo>
                  <a:lnTo>
                    <a:pt x="0" y="3963789"/>
                  </a:lnTo>
                  <a:lnTo>
                    <a:pt x="3070363" y="104861"/>
                  </a:lnTo>
                  <a:lnTo>
                    <a:pt x="9999657" y="0"/>
                  </a:lnTo>
                  <a:lnTo>
                    <a:pt x="11721831" y="784042"/>
                  </a:lnTo>
                  <a:lnTo>
                    <a:pt x="13606915" y="5926809"/>
                  </a:lnTo>
                  <a:close/>
                </a:path>
              </a:pathLst>
            </a:custGeom>
            <a:blipFill>
              <a:blip r:embed="rId10"/>
              <a:stretch>
                <a:fillRect l="0" t="-9800" r="0" b="-980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2273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5227300">
                  <a:moveTo>
                    <a:pt x="0" y="0"/>
                  </a:moveTo>
                  <a:lnTo>
                    <a:pt x="15227300" y="0"/>
                  </a:lnTo>
                  <a:lnTo>
                    <a:pt x="152273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8"/>
              <a:stretch>
                <a:fillRect l="0" t="-272" r="0" b="-272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57980" y="496582"/>
            <a:ext cx="7140858" cy="1289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Real Ada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Were you close?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42769" y="2248443"/>
            <a:ext cx="9792034" cy="261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Draw wh</a:t>
            </a: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the factory might have looked like where Ada worked.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Think about: the outside, the inside, machinery, workers, noise, space, feeling.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would it be like to work there?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7980" y="768361"/>
            <a:ext cx="7140858" cy="72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Activity 2: Factory Life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72792"/>
            <a:ext cx="608990" cy="687219"/>
          </a:xfrm>
          <a:custGeom>
            <a:avLst/>
            <a:gdLst/>
            <a:ahLst/>
            <a:cxnLst/>
            <a:rect r="r" b="b" t="t" l="l"/>
            <a:pathLst>
              <a:path h="687219" w="608990">
                <a:moveTo>
                  <a:pt x="0" y="0"/>
                </a:moveTo>
                <a:lnTo>
                  <a:pt x="608990" y="0"/>
                </a:lnTo>
                <a:lnTo>
                  <a:pt x="608990" y="687220"/>
                </a:lnTo>
                <a:lnTo>
                  <a:pt x="0" y="6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697"/>
            <a:ext cx="1841497" cy="927097"/>
          </a:xfrm>
          <a:custGeom>
            <a:avLst/>
            <a:gdLst/>
            <a:ahLst/>
            <a:cxnLst/>
            <a:rect r="r" b="b" t="t" l="l"/>
            <a:pathLst>
              <a:path h="927097" w="1841497">
                <a:moveTo>
                  <a:pt x="0" y="0"/>
                </a:moveTo>
                <a:lnTo>
                  <a:pt x="1841497" y="0"/>
                </a:lnTo>
                <a:lnTo>
                  <a:pt x="18414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9480060">
            <a:off x="-395954" y="-278749"/>
            <a:ext cx="2488816" cy="1630356"/>
            <a:chOff x="0" y="0"/>
            <a:chExt cx="3318421" cy="2173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18383" cy="2173859"/>
            </a:xfrm>
            <a:custGeom>
              <a:avLst/>
              <a:gdLst/>
              <a:ahLst/>
              <a:cxnLst/>
              <a:rect r="r" b="b" t="t" l="l"/>
              <a:pathLst>
                <a:path h="2173859" w="3318383">
                  <a:moveTo>
                    <a:pt x="2440178" y="2173859"/>
                  </a:moveTo>
                  <a:lnTo>
                    <a:pt x="3318383" y="0"/>
                  </a:lnTo>
                  <a:lnTo>
                    <a:pt x="1493774" y="0"/>
                  </a:lnTo>
                  <a:lnTo>
                    <a:pt x="0" y="127"/>
                  </a:lnTo>
                  <a:lnTo>
                    <a:pt x="0" y="1187958"/>
                  </a:lnTo>
                  <a:close/>
                </a:path>
              </a:pathLst>
            </a:custGeom>
            <a:blipFill>
              <a:blip r:embed="rId5"/>
              <a:stretch>
                <a:fillRect l="0" t="0" r="-2565" b="-114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819147">
            <a:off x="7770474" y="92746"/>
            <a:ext cx="1860297" cy="1860297"/>
          </a:xfrm>
          <a:custGeom>
            <a:avLst/>
            <a:gdLst/>
            <a:ahLst/>
            <a:cxnLst/>
            <a:rect r="r" b="b" t="t" l="l"/>
            <a:pathLst>
              <a:path h="1860297" w="1860297">
                <a:moveTo>
                  <a:pt x="0" y="0"/>
                </a:moveTo>
                <a:lnTo>
                  <a:pt x="1860297" y="0"/>
                </a:lnTo>
                <a:lnTo>
                  <a:pt x="1860297" y="1860297"/>
                </a:lnTo>
                <a:lnTo>
                  <a:pt x="0" y="186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627571" y="4991110"/>
            <a:ext cx="6607232" cy="2386863"/>
          </a:xfrm>
          <a:custGeom>
            <a:avLst/>
            <a:gdLst/>
            <a:ahLst/>
            <a:cxnLst/>
            <a:rect r="r" b="b" t="t" l="l"/>
            <a:pathLst>
              <a:path h="2386863" w="6607232">
                <a:moveTo>
                  <a:pt x="0" y="0"/>
                </a:moveTo>
                <a:lnTo>
                  <a:pt x="6607232" y="0"/>
                </a:lnTo>
                <a:lnTo>
                  <a:pt x="6607232" y="2386862"/>
                </a:lnTo>
                <a:lnTo>
                  <a:pt x="0" y="23868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5995" y="4991110"/>
            <a:ext cx="3267242" cy="2430011"/>
          </a:xfrm>
          <a:custGeom>
            <a:avLst/>
            <a:gdLst/>
            <a:ahLst/>
            <a:cxnLst/>
            <a:rect r="r" b="b" t="t" l="l"/>
            <a:pathLst>
              <a:path h="2430011" w="3267242">
                <a:moveTo>
                  <a:pt x="0" y="0"/>
                </a:moveTo>
                <a:lnTo>
                  <a:pt x="3267242" y="0"/>
                </a:lnTo>
                <a:lnTo>
                  <a:pt x="3267242" y="2430011"/>
                </a:lnTo>
                <a:lnTo>
                  <a:pt x="0" y="24300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8990" y="2063441"/>
            <a:ext cx="4957234" cy="2794641"/>
          </a:xfrm>
          <a:custGeom>
            <a:avLst/>
            <a:gdLst/>
            <a:ahLst/>
            <a:cxnLst/>
            <a:rect r="r" b="b" t="t" l="l"/>
            <a:pathLst>
              <a:path h="2794641" w="4957234">
                <a:moveTo>
                  <a:pt x="0" y="0"/>
                </a:moveTo>
                <a:lnTo>
                  <a:pt x="4957234" y="0"/>
                </a:lnTo>
                <a:lnTo>
                  <a:pt x="4957234" y="2794640"/>
                </a:lnTo>
                <a:lnTo>
                  <a:pt x="0" y="27946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07271" y="2063441"/>
            <a:ext cx="3539878" cy="2794641"/>
          </a:xfrm>
          <a:custGeom>
            <a:avLst/>
            <a:gdLst/>
            <a:ahLst/>
            <a:cxnLst/>
            <a:rect r="r" b="b" t="t" l="l"/>
            <a:pathLst>
              <a:path h="2794641" w="3539878">
                <a:moveTo>
                  <a:pt x="0" y="0"/>
                </a:moveTo>
                <a:lnTo>
                  <a:pt x="3539878" y="0"/>
                </a:lnTo>
                <a:lnTo>
                  <a:pt x="3539878" y="2794640"/>
                </a:lnTo>
                <a:lnTo>
                  <a:pt x="0" y="2794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7980" y="807414"/>
            <a:ext cx="7140858" cy="651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Factory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42769" y="2248443"/>
            <a:ext cx="9792034" cy="261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Design </a:t>
            </a: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piece of clothing or pattern using Ada’s words.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symbols, shapes, quotes, and colours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message do you want to show?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can art tell a story of resistance or hope?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7980" y="777886"/>
            <a:ext cx="7140858" cy="701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Activity 3: Wear Her Words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72792"/>
            <a:ext cx="608990" cy="687219"/>
          </a:xfrm>
          <a:custGeom>
            <a:avLst/>
            <a:gdLst/>
            <a:ahLst/>
            <a:cxnLst/>
            <a:rect r="r" b="b" t="t" l="l"/>
            <a:pathLst>
              <a:path h="687219" w="608990">
                <a:moveTo>
                  <a:pt x="0" y="0"/>
                </a:moveTo>
                <a:lnTo>
                  <a:pt x="608990" y="0"/>
                </a:lnTo>
                <a:lnTo>
                  <a:pt x="608990" y="687220"/>
                </a:lnTo>
                <a:lnTo>
                  <a:pt x="0" y="6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697"/>
            <a:ext cx="1841497" cy="927097"/>
          </a:xfrm>
          <a:custGeom>
            <a:avLst/>
            <a:gdLst/>
            <a:ahLst/>
            <a:cxnLst/>
            <a:rect r="r" b="b" t="t" l="l"/>
            <a:pathLst>
              <a:path h="927097" w="1841497">
                <a:moveTo>
                  <a:pt x="0" y="0"/>
                </a:moveTo>
                <a:lnTo>
                  <a:pt x="1841497" y="0"/>
                </a:lnTo>
                <a:lnTo>
                  <a:pt x="18414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9480060">
            <a:off x="-395954" y="-278749"/>
            <a:ext cx="2488816" cy="1630356"/>
            <a:chOff x="0" y="0"/>
            <a:chExt cx="3318421" cy="2173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18383" cy="2173859"/>
            </a:xfrm>
            <a:custGeom>
              <a:avLst/>
              <a:gdLst/>
              <a:ahLst/>
              <a:cxnLst/>
              <a:rect r="r" b="b" t="t" l="l"/>
              <a:pathLst>
                <a:path h="2173859" w="3318383">
                  <a:moveTo>
                    <a:pt x="2440178" y="2173859"/>
                  </a:moveTo>
                  <a:lnTo>
                    <a:pt x="3318383" y="0"/>
                  </a:lnTo>
                  <a:lnTo>
                    <a:pt x="1493774" y="0"/>
                  </a:lnTo>
                  <a:lnTo>
                    <a:pt x="0" y="127"/>
                  </a:lnTo>
                  <a:lnTo>
                    <a:pt x="0" y="1187958"/>
                  </a:lnTo>
                  <a:close/>
                </a:path>
              </a:pathLst>
            </a:custGeom>
            <a:blipFill>
              <a:blip r:embed="rId5"/>
              <a:stretch>
                <a:fillRect l="0" t="0" r="-2565" b="-114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819147">
            <a:off x="7770474" y="92746"/>
            <a:ext cx="1860297" cy="1860297"/>
          </a:xfrm>
          <a:custGeom>
            <a:avLst/>
            <a:gdLst/>
            <a:ahLst/>
            <a:cxnLst/>
            <a:rect r="r" b="b" t="t" l="l"/>
            <a:pathLst>
              <a:path h="1860297" w="1860297">
                <a:moveTo>
                  <a:pt x="0" y="0"/>
                </a:moveTo>
                <a:lnTo>
                  <a:pt x="1860297" y="0"/>
                </a:lnTo>
                <a:lnTo>
                  <a:pt x="1860297" y="1860297"/>
                </a:lnTo>
                <a:lnTo>
                  <a:pt x="0" y="186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4495" y="2146306"/>
            <a:ext cx="5746065" cy="2585729"/>
          </a:xfrm>
          <a:custGeom>
            <a:avLst/>
            <a:gdLst/>
            <a:ahLst/>
            <a:cxnLst/>
            <a:rect r="r" b="b" t="t" l="l"/>
            <a:pathLst>
              <a:path h="2585729" w="5746065">
                <a:moveTo>
                  <a:pt x="0" y="0"/>
                </a:moveTo>
                <a:lnTo>
                  <a:pt x="5746065" y="0"/>
                </a:lnTo>
                <a:lnTo>
                  <a:pt x="5746065" y="2585730"/>
                </a:lnTo>
                <a:lnTo>
                  <a:pt x="0" y="2585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359878" y="2054608"/>
            <a:ext cx="3871345" cy="5161794"/>
          </a:xfrm>
          <a:custGeom>
            <a:avLst/>
            <a:gdLst/>
            <a:ahLst/>
            <a:cxnLst/>
            <a:rect r="r" b="b" t="t" l="l"/>
            <a:pathLst>
              <a:path h="5161794" w="3871345">
                <a:moveTo>
                  <a:pt x="0" y="0"/>
                </a:moveTo>
                <a:lnTo>
                  <a:pt x="3871345" y="0"/>
                </a:lnTo>
                <a:lnTo>
                  <a:pt x="3871345" y="5161794"/>
                </a:lnTo>
                <a:lnTo>
                  <a:pt x="0" y="51617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8990" y="4951111"/>
            <a:ext cx="5165922" cy="2541634"/>
          </a:xfrm>
          <a:custGeom>
            <a:avLst/>
            <a:gdLst/>
            <a:ahLst/>
            <a:cxnLst/>
            <a:rect r="r" b="b" t="t" l="l"/>
            <a:pathLst>
              <a:path h="2541634" w="5165922">
                <a:moveTo>
                  <a:pt x="0" y="0"/>
                </a:moveTo>
                <a:lnTo>
                  <a:pt x="5165922" y="0"/>
                </a:lnTo>
                <a:lnTo>
                  <a:pt x="5165922" y="2541633"/>
                </a:lnTo>
                <a:lnTo>
                  <a:pt x="0" y="25416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7980" y="807414"/>
            <a:ext cx="7140858" cy="651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Clothing Pattern Ideas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DAGr1u9YoCU</dc:identifier>
  <dcterms:modified xsi:type="dcterms:W3CDTF">2011-08-01T06:04:30Z</dcterms:modified>
  <cp:revision>1</cp:revision>
  <dc:title>Ada Art Workshop</dc:title>
</cp:coreProperties>
</file>